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041518cc4e_2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041518cc4e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041518cc4e_2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041518cc4e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201919" y="2096844"/>
            <a:ext cx="4392900" cy="5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UNIVERSIDADE FEDERAL DA PARAÍBA</a:t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905" marR="0" rtl="0" algn="ctr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PRÓ-REITORIA DE GRADUAÇÃO</a:t>
            </a:r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864883" y="2850799"/>
            <a:ext cx="2938800" cy="2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PROGRAMA/CURSO/CAMPUS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724295" y="3758299"/>
            <a:ext cx="5061000" cy="3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213C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RESUMO EXPANDIDO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872585" y="4926125"/>
            <a:ext cx="74130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DO/A(S) ESTUDANTE(S) AUTOR/A(ES/AS)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DO/A DOCENTE ORIENTADOR/A E/OU COLABORADOR/A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542063" y="6217840"/>
            <a:ext cx="2926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XXVI ENID - 202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624288" y="546800"/>
            <a:ext cx="7895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213C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RESUMO EXPANDIDO</a:t>
            </a:r>
            <a:endParaRPr sz="2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557697" y="1729800"/>
            <a:ext cx="7962000" cy="3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apresentação deverá conter</a:t>
            </a: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45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 </a:t>
            </a: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(Contextualização e objetivos)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45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Descrição das ações desenvolvidas e das metodologias adotadas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2700" marR="508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 autor poderá fazer uma reflexão da sua prática e colocar fotos, tabelas,  gráficos, animações, vídeos, entre outros)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2700" marR="5202555" rtl="0" algn="l">
              <a:lnSpc>
                <a:spcPct val="200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Considerações finais  Referências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3542063" y="6217840"/>
            <a:ext cx="2926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XXVI ENID - 202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3542063" y="6217840"/>
            <a:ext cx="2926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XXVI ENID - 202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208100" y="30099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rmAutofit/>
          </a:bodyPr>
          <a:lstStyle/>
          <a:p>
            <a:pPr indent="0" lvl="0" marL="1651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Agradecimentos</a:t>
            </a:r>
            <a:endParaRPr sz="3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